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8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84" d="100"/>
          <a:sy n="84" d="100"/>
        </p:scale>
        <p:origin x="45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0064-64D8-4524-9CE6-029899C05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0935D-7DCA-416B-98D6-5FC2AA41E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7C173-C36D-44C1-97B1-86759A0E6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AB88-D847-41F9-854B-9E194C5D4C8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085BE-D866-4D6E-8EC3-CD0EECE2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358AD-642A-4C25-8D65-674A8786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2BE4-A68A-41B0-9AE6-2833FD2D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1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A11BD-B298-478A-89E7-D1EB6DFE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EFF08A-DA67-498D-B65E-154787B98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3DD75-9FF3-4409-931C-555BF4C8A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AB88-D847-41F9-854B-9E194C5D4C8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05D07-EF4B-4020-A207-B25C5D08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BDEB7-53CE-458F-A975-7EBA6B607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2BE4-A68A-41B0-9AE6-2833FD2D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9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658FA8-D0CB-41BE-813B-A7E4581C4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172C3-8E9B-4EE1-A893-73ED8028F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714AD-7EFE-4BFF-A0C9-777DF4A1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AB88-D847-41F9-854B-9E194C5D4C8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7941B-0921-4BD9-875E-04AC2453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0FC8A-6CD7-4001-B6F2-DE1C89A3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2BE4-A68A-41B0-9AE6-2833FD2D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EF7D-4549-4359-9EA9-DC7C4F08D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6B3F1-AB30-4B44-B812-008452486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6792B-1CBE-44A2-9680-E4FDD08A2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AB88-D847-41F9-854B-9E194C5D4C8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8FE4E-9E3C-407A-8801-BE3C7DC7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F7969-7593-45DA-9355-92A15962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2BE4-A68A-41B0-9AE6-2833FD2D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3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2C27-B810-4CBC-A46D-88F0C2C6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1334D-12BB-486F-B785-BC62BD2B4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AF35-9CC8-4854-81F2-536B5F20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AB88-D847-41F9-854B-9E194C5D4C8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76060-9328-47CC-B29A-4323AD93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B3E78-6D3E-456F-827C-C94F8DC6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2BE4-A68A-41B0-9AE6-2833FD2D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9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17FE-87B3-41AB-AD0F-CA1D8AA49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88196-4784-491C-953D-9F3EF0CEC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16574-C4EC-4D4B-B717-8D32BB05B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F42AE-37B9-423E-8687-5D7D8983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AB88-D847-41F9-854B-9E194C5D4C8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B3D8E-1AEE-4F24-BF3A-CF655501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9D4E6-84B5-4FAC-899D-162FF05A6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2BE4-A68A-41B0-9AE6-2833FD2D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6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A2B4E-E5C4-475B-9CDB-D5DB6D8A6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0C606-F526-4BEB-B250-145CCC293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53EFA-C353-4D93-A9BA-028CA0655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8ACEE-FC36-4455-B0CF-0B709C32C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088540-4A6B-45F2-8489-A39389F93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525B8-A2FC-41B3-806B-813A788FC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AB88-D847-41F9-854B-9E194C5D4C8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29B3F2-4A95-4D1A-98C4-17BD9838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FF4FE-7673-4618-AFEB-AE4396A2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2BE4-A68A-41B0-9AE6-2833FD2D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2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2B94-E5D5-4271-8275-20331B13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B3AAA-0393-43A2-8262-DA8F81A3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AB88-D847-41F9-854B-9E194C5D4C8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69BD6-4DAA-41B7-A8E9-B7140A68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FD2E2-7391-4E0D-BF2D-8A336298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2BE4-A68A-41B0-9AE6-2833FD2D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1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58A24-CE69-456D-830E-A1918BC49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AB88-D847-41F9-854B-9E194C5D4C8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3F8BA-47FB-4A84-BBE6-5E9E85F6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DC5F8-327D-4FD7-A512-08F4AC9D2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2BE4-A68A-41B0-9AE6-2833FD2D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5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458FC-A837-47FD-BE38-1FB801C8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4853C-E375-4354-9854-720A87219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A99C3-B2DA-4AD8-B122-4F453E350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B6D3C-2C18-4FDC-98C2-5E32203AD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AB88-D847-41F9-854B-9E194C5D4C8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645FA-83C4-486E-832B-785D1AAAF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AF529-281B-4AFD-89A7-BEB035D5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2BE4-A68A-41B0-9AE6-2833FD2D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5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57214-17FC-43E9-B6B3-3845CF39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BADB9-EB95-48A5-BB1D-6A9E86943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8D04F-C067-4C02-9EE0-4D88B56F7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49483-AFE7-4FEC-9D79-2226EF07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AB88-D847-41F9-854B-9E194C5D4C8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62741-A0AE-4C15-8774-3F646C81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7543E-84E7-425B-BFC9-D5A56A2C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2BE4-A68A-41B0-9AE6-2833FD2D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1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8B4986-E0B0-466A-874E-4CD1963DB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8D2EC-BBED-46DF-BD10-CE76E060F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DF382-8033-4831-95A6-46E8A17A1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2AB88-D847-41F9-854B-9E194C5D4C8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3ED04-10AC-48A4-9B94-3F8B7ECB9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1C454-9A06-4AD7-9105-117E26B2B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2BE4-A68A-41B0-9AE6-2833FD2D0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4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A1322C-9B03-4430-97C7-0F48E2F4D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85" y="0"/>
            <a:ext cx="11022419" cy="6858000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9AA86407-9AE9-471D-8542-8E8A7EF9C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793" y="3619423"/>
            <a:ext cx="1394228" cy="52322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chemeClr val="bg1"/>
                </a:solidFill>
              </a:rPr>
              <a:t>Team Drop Off </a:t>
            </a:r>
          </a:p>
          <a:p>
            <a:pPr algn="ctr" eaLnBrk="1" hangingPunct="1"/>
            <a:r>
              <a:rPr lang="en-US" altLang="en-US" sz="1400" dirty="0">
                <a:solidFill>
                  <a:schemeClr val="bg1"/>
                </a:solidFill>
              </a:rPr>
              <a:t>No Parking </a:t>
            </a: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222372DE-0EFE-4064-91F1-ABB63EA93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3734" y="2675823"/>
            <a:ext cx="136173" cy="9804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D30C18CE-00EF-45C0-8F88-D47A2AC88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8905" y="4369869"/>
            <a:ext cx="490890" cy="11707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1">
            <a:extLst>
              <a:ext uri="{FF2B5EF4-FFF2-40B4-BE49-F238E27FC236}">
                <a16:creationId xmlns:a16="http://schemas.microsoft.com/office/drawing/2014/main" id="{0872BB64-185B-4639-A838-22BD8AAC69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9533" y="5500937"/>
            <a:ext cx="324202" cy="111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28F779B7-3129-43DB-ADFE-5AC89BB375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6319" y="5658101"/>
            <a:ext cx="1497013" cy="108503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178A716F-85D0-4DE6-A2BF-406974A1D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995" y="5500938"/>
            <a:ext cx="882650" cy="3143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chemeClr val="bg1"/>
                </a:solidFill>
              </a:rPr>
              <a:t>Fire lane</a:t>
            </a: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77127267-59B9-45D0-8978-02513A0A61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22028" y="2050182"/>
            <a:ext cx="596767" cy="86627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119FEF40-7D14-47A6-9111-1A76654B9E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07116" y="3197995"/>
            <a:ext cx="994617" cy="2144026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A7677CD0-5BF4-465B-913E-D42B64383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508" y="2890218"/>
            <a:ext cx="1004538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chemeClr val="bg1"/>
                </a:solidFill>
              </a:rPr>
              <a:t>Parking</a:t>
            </a:r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B3370CED-30EE-425F-8A44-0EB1005822C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222027" y="3166042"/>
            <a:ext cx="924027" cy="871987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C788D08-4A2A-45EF-B74D-CAB49091F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711" y="324150"/>
            <a:ext cx="1879868" cy="10233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635700-B209-4C14-9318-0B5C37DF4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299" y="5100369"/>
            <a:ext cx="1879868" cy="10233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C38A71-01C2-418D-ADBD-3256CF67D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168933" y="2340961"/>
            <a:ext cx="1879868" cy="10233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C99FB8-50E9-4373-95BB-4EA213696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63" y="2142657"/>
            <a:ext cx="1879868" cy="1023386"/>
          </a:xfrm>
          <a:prstGeom prst="rect">
            <a:avLst/>
          </a:prstGeom>
        </p:spPr>
      </p:pic>
      <p:sp>
        <p:nvSpPr>
          <p:cNvPr id="23" name="Text Box 6">
            <a:extLst>
              <a:ext uri="{FF2B5EF4-FFF2-40B4-BE49-F238E27FC236}">
                <a16:creationId xmlns:a16="http://schemas.microsoft.com/office/drawing/2014/main" id="{8296B395-06A2-4A61-BB85-EAA1EE030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376" y="5458173"/>
            <a:ext cx="1004538" cy="307777"/>
          </a:xfrm>
          <a:prstGeom prst="rect">
            <a:avLst/>
          </a:prstGeom>
          <a:solidFill>
            <a:srgbClr val="E5801B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chemeClr val="bg1"/>
                </a:solidFill>
              </a:rPr>
              <a:t>Field 5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B584BD14-6032-4849-A55A-2B8536937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229" y="1604942"/>
            <a:ext cx="1394228" cy="30777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chemeClr val="bg1"/>
                </a:solidFill>
              </a:rPr>
              <a:t>No Parking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82ECFEFE-94DD-4973-98C0-4DE27796E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5166" y="2483318"/>
            <a:ext cx="1004538" cy="307777"/>
          </a:xfrm>
          <a:prstGeom prst="rect">
            <a:avLst/>
          </a:prstGeom>
          <a:solidFill>
            <a:srgbClr val="E5801B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chemeClr val="bg1"/>
                </a:solidFill>
              </a:rPr>
              <a:t>Field 4</a:t>
            </a: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C1576ED6-1AF6-45C1-91A4-55184603B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376" y="681954"/>
            <a:ext cx="1004538" cy="307777"/>
          </a:xfrm>
          <a:prstGeom prst="rect">
            <a:avLst/>
          </a:prstGeom>
          <a:solidFill>
            <a:srgbClr val="E5801B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chemeClr val="bg1"/>
                </a:solidFill>
              </a:rPr>
              <a:t>Field 3</a:t>
            </a:r>
          </a:p>
        </p:txBody>
      </p:sp>
      <p:sp>
        <p:nvSpPr>
          <p:cNvPr id="28" name="Line 9">
            <a:extLst>
              <a:ext uri="{FF2B5EF4-FFF2-40B4-BE49-F238E27FC236}">
                <a16:creationId xmlns:a16="http://schemas.microsoft.com/office/drawing/2014/main" id="{FB12675F-5832-411F-91B4-AD9B73455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62505" y="1762585"/>
            <a:ext cx="132410" cy="91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453446-0E23-4DC8-8106-6F5345F6F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17740" y="2340960"/>
            <a:ext cx="1879868" cy="102338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3DEB327-6D26-4792-871D-ABD02EECA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948" y="2349689"/>
            <a:ext cx="377985" cy="1005927"/>
          </a:xfrm>
          <a:prstGeom prst="rect">
            <a:avLst/>
          </a:prstGeom>
        </p:spPr>
      </p:pic>
      <p:sp>
        <p:nvSpPr>
          <p:cNvPr id="26" name="Text Box 6">
            <a:extLst>
              <a:ext uri="{FF2B5EF4-FFF2-40B4-BE49-F238E27FC236}">
                <a16:creationId xmlns:a16="http://schemas.microsoft.com/office/drawing/2014/main" id="{695398AD-83D5-4596-A221-F4AA9A9BD6A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863759" y="2637206"/>
            <a:ext cx="1004538" cy="307777"/>
          </a:xfrm>
          <a:prstGeom prst="rect">
            <a:avLst/>
          </a:prstGeom>
          <a:solidFill>
            <a:srgbClr val="E5801B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chemeClr val="bg1"/>
                </a:solidFill>
              </a:rPr>
              <a:t>Field 2</a:t>
            </a:r>
          </a:p>
        </p:txBody>
      </p:sp>
    </p:spTree>
    <p:extLst>
      <p:ext uri="{BB962C8B-B14F-4D97-AF65-F5344CB8AC3E}">
        <p14:creationId xmlns:p14="http://schemas.microsoft.com/office/powerpoint/2010/main" val="4244117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A1322C-9B03-4430-97C7-0F48E2F4D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85" y="0"/>
            <a:ext cx="11022419" cy="6858000"/>
          </a:xfrm>
          <a:prstGeom prst="rect">
            <a:avLst/>
          </a:prstGeom>
        </p:spPr>
      </p:pic>
      <p:sp>
        <p:nvSpPr>
          <p:cNvPr id="7" name="Line 9">
            <a:extLst>
              <a:ext uri="{FF2B5EF4-FFF2-40B4-BE49-F238E27FC236}">
                <a16:creationId xmlns:a16="http://schemas.microsoft.com/office/drawing/2014/main" id="{222372DE-0EFE-4064-91F1-ABB63EA93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3832" y="4301932"/>
            <a:ext cx="3257264" cy="307779"/>
          </a:xfrm>
          <a:prstGeom prst="line">
            <a:avLst/>
          </a:prstGeom>
          <a:noFill/>
          <a:ln w="38100">
            <a:solidFill>
              <a:srgbClr val="E580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77127267-59B9-45D0-8978-02513A0A61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2395" y="2144561"/>
            <a:ext cx="596767" cy="86627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A7677CD0-5BF4-465B-913E-D42B64383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361" y="1981048"/>
            <a:ext cx="2107930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solidFill>
                  <a:schemeClr val="bg1"/>
                </a:solidFill>
              </a:rPr>
              <a:t>IMLax</a:t>
            </a:r>
            <a:r>
              <a:rPr lang="en-US" altLang="en-US" sz="1400" dirty="0">
                <a:solidFill>
                  <a:schemeClr val="bg1"/>
                </a:solidFill>
              </a:rPr>
              <a:t>/Tournament Tent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C788D08-4A2A-45EF-B74D-CAB49091F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711" y="324150"/>
            <a:ext cx="1879868" cy="10233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635700-B209-4C14-9318-0B5C37DF4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299" y="5100369"/>
            <a:ext cx="1879868" cy="10233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C38A71-01C2-418D-ADBD-3256CF67D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168933" y="2340961"/>
            <a:ext cx="1879868" cy="10233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C99FB8-50E9-4373-95BB-4EA213696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63" y="2142657"/>
            <a:ext cx="1879868" cy="1023386"/>
          </a:xfrm>
          <a:prstGeom prst="rect">
            <a:avLst/>
          </a:prstGeom>
        </p:spPr>
      </p:pic>
      <p:sp>
        <p:nvSpPr>
          <p:cNvPr id="23" name="Text Box 6">
            <a:extLst>
              <a:ext uri="{FF2B5EF4-FFF2-40B4-BE49-F238E27FC236}">
                <a16:creationId xmlns:a16="http://schemas.microsoft.com/office/drawing/2014/main" id="{8296B395-06A2-4A61-BB85-EAA1EE030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376" y="5458173"/>
            <a:ext cx="1004538" cy="307777"/>
          </a:xfrm>
          <a:prstGeom prst="rect">
            <a:avLst/>
          </a:prstGeom>
          <a:solidFill>
            <a:srgbClr val="E5801B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chemeClr val="bg1"/>
                </a:solidFill>
              </a:rPr>
              <a:t>Field 5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82ECFEFE-94DD-4973-98C0-4DE27796E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5166" y="2483318"/>
            <a:ext cx="1004538" cy="307777"/>
          </a:xfrm>
          <a:prstGeom prst="rect">
            <a:avLst/>
          </a:prstGeom>
          <a:solidFill>
            <a:srgbClr val="E5801B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chemeClr val="bg1"/>
                </a:solidFill>
              </a:rPr>
              <a:t>Field 4</a:t>
            </a: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695398AD-83D5-4596-A221-F4AA9A9BD6A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618149" y="2637206"/>
            <a:ext cx="1004538" cy="307777"/>
          </a:xfrm>
          <a:prstGeom prst="rect">
            <a:avLst/>
          </a:prstGeom>
          <a:solidFill>
            <a:srgbClr val="E5801B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chemeClr val="bg1"/>
                </a:solidFill>
              </a:rPr>
              <a:t>Field 1</a:t>
            </a: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C1576ED6-1AF6-45C1-91A4-55184603B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376" y="681954"/>
            <a:ext cx="1004538" cy="307777"/>
          </a:xfrm>
          <a:prstGeom prst="rect">
            <a:avLst/>
          </a:prstGeom>
          <a:solidFill>
            <a:srgbClr val="E5801B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chemeClr val="bg1"/>
                </a:solidFill>
              </a:rPr>
              <a:t>Field 3</a:t>
            </a:r>
          </a:p>
        </p:txBody>
      </p:sp>
      <p:sp>
        <p:nvSpPr>
          <p:cNvPr id="29" name="Line 9">
            <a:extLst>
              <a:ext uri="{FF2B5EF4-FFF2-40B4-BE49-F238E27FC236}">
                <a16:creationId xmlns:a16="http://schemas.microsoft.com/office/drawing/2014/main" id="{9EA37BE9-8475-4AD7-B747-E5784AF48B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4547" y="4070816"/>
            <a:ext cx="907421" cy="476443"/>
          </a:xfrm>
          <a:prstGeom prst="line">
            <a:avLst/>
          </a:prstGeom>
          <a:noFill/>
          <a:ln w="38100">
            <a:solidFill>
              <a:srgbClr val="E580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A493CE0F-6A70-4570-9BE5-425753567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794" y="4457814"/>
            <a:ext cx="2217028" cy="307777"/>
          </a:xfrm>
          <a:prstGeom prst="rect">
            <a:avLst/>
          </a:prstGeom>
          <a:solidFill>
            <a:srgbClr val="E5801B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chemeClr val="bg1"/>
                </a:solidFill>
              </a:rPr>
              <a:t>Bathrooms/Port a </a:t>
            </a:r>
            <a:r>
              <a:rPr lang="en-US" altLang="en-US" sz="1400" dirty="0" err="1">
                <a:solidFill>
                  <a:schemeClr val="bg1"/>
                </a:solidFill>
              </a:rPr>
              <a:t>potti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31" name="Text Box 6">
            <a:extLst>
              <a:ext uri="{FF2B5EF4-FFF2-40B4-BE49-F238E27FC236}">
                <a16:creationId xmlns:a16="http://schemas.microsoft.com/office/drawing/2014/main" id="{9816C6E4-9857-4CC4-9643-4221E065F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058" y="3638699"/>
            <a:ext cx="1614535" cy="30777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chemeClr val="bg1"/>
                </a:solidFill>
              </a:rPr>
              <a:t>First Aid/Trainer</a:t>
            </a:r>
          </a:p>
        </p:txBody>
      </p:sp>
      <p:sp>
        <p:nvSpPr>
          <p:cNvPr id="32" name="Line 9">
            <a:extLst>
              <a:ext uri="{FF2B5EF4-FFF2-40B4-BE49-F238E27FC236}">
                <a16:creationId xmlns:a16="http://schemas.microsoft.com/office/drawing/2014/main" id="{31CDAB1A-BA85-4D98-B83D-B964C587E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8877" y="3212791"/>
            <a:ext cx="1023386" cy="624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A199772A-3DC5-4867-B2A5-9A9E4A25E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2676" y="1192275"/>
            <a:ext cx="1946029" cy="30777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chemeClr val="bg1"/>
                </a:solidFill>
              </a:rPr>
              <a:t>Tribal West Vendor</a:t>
            </a:r>
          </a:p>
        </p:txBody>
      </p:sp>
      <p:sp>
        <p:nvSpPr>
          <p:cNvPr id="34" name="Line 9">
            <a:extLst>
              <a:ext uri="{FF2B5EF4-FFF2-40B4-BE49-F238E27FC236}">
                <a16:creationId xmlns:a16="http://schemas.microsoft.com/office/drawing/2014/main" id="{D64D79E0-8F3F-4F3D-8191-6E01137DFA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5999" y="1424538"/>
            <a:ext cx="553362" cy="1164655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AD6794-FF2B-452F-BE07-D4FB4BAFC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17740" y="2340960"/>
            <a:ext cx="1879868" cy="1023386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CC88277D-7E56-427C-A24A-7FA5FB20184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863759" y="2637206"/>
            <a:ext cx="1004538" cy="307777"/>
          </a:xfrm>
          <a:prstGeom prst="rect">
            <a:avLst/>
          </a:prstGeom>
          <a:solidFill>
            <a:srgbClr val="E5801B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chemeClr val="bg1"/>
                </a:solidFill>
              </a:rPr>
              <a:t>Field 2</a:t>
            </a:r>
          </a:p>
        </p:txBody>
      </p:sp>
    </p:spTree>
    <p:extLst>
      <p:ext uri="{BB962C8B-B14F-4D97-AF65-F5344CB8AC3E}">
        <p14:creationId xmlns:p14="http://schemas.microsoft.com/office/powerpoint/2010/main" val="5685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303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44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Nikonia Harding</dc:creator>
  <cp:lastModifiedBy>Nikonia Harding</cp:lastModifiedBy>
  <cp:revision>9</cp:revision>
  <dcterms:created xsi:type="dcterms:W3CDTF">2020-07-20T16:20:08Z</dcterms:created>
  <dcterms:modified xsi:type="dcterms:W3CDTF">2020-07-28T21:40:47Z</dcterms:modified>
</cp:coreProperties>
</file>